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404" r:id="rId4"/>
    <p:sldId id="400" r:id="rId5"/>
    <p:sldId id="402" r:id="rId6"/>
    <p:sldId id="40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9" autoAdjust="0"/>
    <p:restoredTop sz="92277" autoAdjust="0"/>
  </p:normalViewPr>
  <p:slideViewPr>
    <p:cSldViewPr snapToGrid="0" showGuides="1">
      <p:cViewPr>
        <p:scale>
          <a:sx n="75" d="100"/>
          <a:sy n="75" d="100"/>
        </p:scale>
        <p:origin x="2160" y="58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8D4C-4935-2A83-44DC-3FFAFF3A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9E183-B9D1-07C5-BE40-CB3525A10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08FBE-5E92-0B71-D47A-A76B4CB5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2F820-22AA-F52A-11A4-948278A10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6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jsportfoliolist.netlify.app/pages/daon/daon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hjsportfoliolist.netlify.app/" TargetMode="External"/><Relationship Id="rId12" Type="http://schemas.openxmlformats.org/officeDocument/2006/relationships/hyperlink" Target="https://hjsportfoliolist.netlify.app/pages/lostark/emberspirit/emberspir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38271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9" name="그림 8" descr="인간의 얼굴, 사람, 목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DC71F-F9EA-4C85-7BB1-CCBFC9432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41640"/>
            <a:ext cx="1242408" cy="15873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242408" cy="1587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A50-6EF0-E550-6F08-007C824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A8CE-F74A-5532-7B7F-4B224B76ACE7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35492-436E-3AE5-373C-A67F30B23A0E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CD9BD25-7B94-DB04-DD11-23CF56EBDDF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7CBC9B-8044-FCAB-DF4C-43BCE5572D00}"/>
              </a:ext>
            </a:extLst>
          </p:cNvPr>
          <p:cNvGrpSpPr/>
          <p:nvPr/>
        </p:nvGrpSpPr>
        <p:grpSpPr>
          <a:xfrm>
            <a:off x="6359526" y="645556"/>
            <a:ext cx="5495438" cy="6023531"/>
            <a:chOff x="337037" y="645556"/>
            <a:chExt cx="5495438" cy="60235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1F69AB-E479-B7B1-16F3-A6F2004386AB}"/>
                </a:ext>
              </a:extLst>
            </p:cNvPr>
            <p:cNvGrpSpPr/>
            <p:nvPr/>
          </p:nvGrpSpPr>
          <p:grpSpPr>
            <a:xfrm>
              <a:off x="337037" y="645556"/>
              <a:ext cx="3758471" cy="180000"/>
              <a:chOff x="396108" y="1852501"/>
              <a:chExt cx="3758471" cy="18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7E97F-C482-5029-E185-00BF1D58BEBF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F2530-67AA-A54A-6B68-09EFF1AF931C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3578471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로스트아크 신규 클래스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(Ember Spirit)’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시스템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스킬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D471F-BA13-5882-2297-E2A8535C14EF}"/>
                </a:ext>
              </a:extLst>
            </p:cNvPr>
            <p:cNvSpPr txBox="1"/>
            <p:nvPr/>
          </p:nvSpPr>
          <p:spPr>
            <a:xfrm>
              <a:off x="337037" y="825556"/>
              <a:ext cx="5495438" cy="5843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AD7449C-F3F9-BCD5-4028-482A8421BF3C}"/>
                </a:ext>
              </a:extLst>
            </p:cNvPr>
            <p:cNvGrpSpPr/>
            <p:nvPr/>
          </p:nvGrpSpPr>
          <p:grpSpPr>
            <a:xfrm>
              <a:off x="433156" y="947024"/>
              <a:ext cx="3840000" cy="2160000"/>
              <a:chOff x="337037" y="10637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5009866-12A6-15B2-4633-72D8BB71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037" y="1063782"/>
                <a:ext cx="3839999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73D123-F8F9-665B-4FBA-26423C7D82C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7037" y="10637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5A172-4579-EA2C-D072-6B6D2EE1D7CE}"/>
                </a:ext>
              </a:extLst>
            </p:cNvPr>
            <p:cNvGrpSpPr/>
            <p:nvPr/>
          </p:nvGrpSpPr>
          <p:grpSpPr>
            <a:xfrm>
              <a:off x="1164756" y="2667321"/>
              <a:ext cx="3840000" cy="2160000"/>
              <a:chOff x="1197448" y="27504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EE1D57-73E8-A517-E737-6882A7D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65023-7DC3-7B38-6C8B-E2F31CC7C2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BC7669-FECC-932B-E8E6-9EA89FAABD45}"/>
                </a:ext>
              </a:extLst>
            </p:cNvPr>
            <p:cNvGrpSpPr/>
            <p:nvPr/>
          </p:nvGrpSpPr>
          <p:grpSpPr>
            <a:xfrm>
              <a:off x="1896356" y="4387618"/>
              <a:ext cx="3840000" cy="2160000"/>
              <a:chOff x="2219381" y="4437181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D3AA9B-E401-EC92-A77D-F8AFB7E9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2214C2-ADED-A37E-DDE3-EBD3678240F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BEC53E5-2FC7-443E-CB64-C557E621D1C0}"/>
                </a:ext>
              </a:extLst>
            </p:cNvPr>
            <p:cNvGrpSpPr/>
            <p:nvPr/>
          </p:nvGrpSpPr>
          <p:grpSpPr>
            <a:xfrm>
              <a:off x="433156" y="947024"/>
              <a:ext cx="823847" cy="378614"/>
              <a:chOff x="433156" y="947024"/>
              <a:chExt cx="823847" cy="378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31D64-EAC5-4162-61D2-A9C48996ACE9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EE1296-8BE1-EFEF-C16A-DC4264884563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D9B654-4709-4CDD-FD4D-0CCFCDF435A9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A10022-2017-CAB3-CA8D-93990B776CDE}"/>
                </a:ext>
              </a:extLst>
            </p:cNvPr>
            <p:cNvGrpSpPr/>
            <p:nvPr/>
          </p:nvGrpSpPr>
          <p:grpSpPr>
            <a:xfrm>
              <a:off x="1164756" y="2667321"/>
              <a:ext cx="1187729" cy="378614"/>
              <a:chOff x="1164756" y="2667321"/>
              <a:chExt cx="1187729" cy="37861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E6CE6-810D-84C6-BB91-C143F407AEA9}"/>
                  </a:ext>
                </a:extLst>
              </p:cNvPr>
              <p:cNvSpPr txBox="1"/>
              <p:nvPr/>
            </p:nvSpPr>
            <p:spPr>
              <a:xfrm>
                <a:off x="1316276" y="2819344"/>
                <a:ext cx="1036209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전투 시스템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3F4C83-1347-971F-E038-0C7ABE845F26}"/>
                  </a:ext>
                </a:extLst>
              </p:cNvPr>
              <p:cNvSpPr txBox="1"/>
              <p:nvPr/>
            </p:nvSpPr>
            <p:spPr>
              <a:xfrm>
                <a:off x="1164756" y="2819344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35CF1-7D69-96DE-DB22-D651D583455A}"/>
                  </a:ext>
                </a:extLst>
              </p:cNvPr>
              <p:cNvSpPr txBox="1"/>
              <p:nvPr/>
            </p:nvSpPr>
            <p:spPr>
              <a:xfrm>
                <a:off x="1316276" y="2667321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97F5847-6B43-B9D5-149A-D436922BA5C5}"/>
                </a:ext>
              </a:extLst>
            </p:cNvPr>
            <p:cNvGrpSpPr/>
            <p:nvPr/>
          </p:nvGrpSpPr>
          <p:grpSpPr>
            <a:xfrm>
              <a:off x="1896356" y="4387618"/>
              <a:ext cx="823847" cy="378614"/>
              <a:chOff x="1896356" y="4387618"/>
              <a:chExt cx="823847" cy="37861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C495A1-308D-7E36-ECD7-FA0D8E2F51FD}"/>
                  </a:ext>
                </a:extLst>
              </p:cNvPr>
              <p:cNvSpPr txBox="1"/>
              <p:nvPr/>
            </p:nvSpPr>
            <p:spPr>
              <a:xfrm>
                <a:off x="2047876" y="4539641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스킬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77F7D-7A5F-091C-BF93-29DEC637D72A}"/>
                  </a:ext>
                </a:extLst>
              </p:cNvPr>
              <p:cNvSpPr txBox="1"/>
              <p:nvPr/>
            </p:nvSpPr>
            <p:spPr>
              <a:xfrm>
                <a:off x="1896356" y="4539641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FBE10-D6CD-93C5-5A4F-481A265642CF}"/>
                  </a:ext>
                </a:extLst>
              </p:cNvPr>
              <p:cNvSpPr txBox="1"/>
              <p:nvPr/>
            </p:nvSpPr>
            <p:spPr>
              <a:xfrm>
                <a:off x="2047876" y="4387618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E5F6FDB-8461-AB56-A306-47B17FCC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39796930-4CC2-9AC8-11F5-1B5B01CE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16B6B7-D660-097D-B9FB-F455EE74222B}"/>
              </a:ext>
            </a:extLst>
          </p:cNvPr>
          <p:cNvGrpSpPr/>
          <p:nvPr/>
        </p:nvGrpSpPr>
        <p:grpSpPr>
          <a:xfrm>
            <a:off x="6952057" y="240743"/>
            <a:ext cx="2153725" cy="196639"/>
            <a:chOff x="6952057" y="240743"/>
            <a:chExt cx="2153725" cy="196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98B3A9-65E6-9546-5BA8-F7B26D71D524}"/>
                </a:ext>
              </a:extLst>
            </p:cNvPr>
            <p:cNvSpPr txBox="1"/>
            <p:nvPr/>
          </p:nvSpPr>
          <p:spPr>
            <a:xfrm>
              <a:off x="7212424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7779B81-1F75-59BB-CA58-DFCB63123B34}"/>
                </a:ext>
              </a:extLst>
            </p:cNvPr>
            <p:cNvGrpSpPr/>
            <p:nvPr/>
          </p:nvGrpSpPr>
          <p:grpSpPr>
            <a:xfrm>
              <a:off x="7819731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B311562-67E7-B251-22C7-46A06797C5B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04E813E-39CF-9E21-6A64-FD23E38BCFB8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83B44-4AF3-8D37-5E3A-558A00167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C5CE8944-A1AF-5762-0274-DD3FC3D0CC07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9C44DE67-F361-C0FE-6B86-038640718B19}"/>
                </a:ext>
              </a:extLst>
            </p:cNvPr>
            <p:cNvSpPr/>
            <p:nvPr/>
          </p:nvSpPr>
          <p:spPr>
            <a:xfrm>
              <a:off x="8593539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620340-98DC-D488-62EA-1002C56C10DF}"/>
                </a:ext>
              </a:extLst>
            </p:cNvPr>
            <p:cNvSpPr txBox="1"/>
            <p:nvPr/>
          </p:nvSpPr>
          <p:spPr>
            <a:xfrm>
              <a:off x="8805841" y="261720"/>
              <a:ext cx="257566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endParaRPr lang="ko-KR" altLang="en-US" sz="11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0" name="직사각형 69">
              <a:hlinkClick r:id="rId8" tooltip="화령사 페이지"/>
              <a:extLst>
                <a:ext uri="{FF2B5EF4-FFF2-40B4-BE49-F238E27FC236}">
                  <a16:creationId xmlns:a16="http://schemas.microsoft.com/office/drawing/2014/main" id="{0EF624FD-32C3-E1C5-B252-1C04EBF2E0BB}"/>
                </a:ext>
              </a:extLst>
            </p:cNvPr>
            <p:cNvSpPr/>
            <p:nvPr/>
          </p:nvSpPr>
          <p:spPr>
            <a:xfrm>
              <a:off x="8817578" y="241539"/>
              <a:ext cx="288204" cy="195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CBBCD5-6CFD-9E18-18AC-1BDACB8FB07E}"/>
                </a:ext>
              </a:extLst>
            </p:cNvPr>
            <p:cNvSpPr txBox="1"/>
            <p:nvPr/>
          </p:nvSpPr>
          <p:spPr>
            <a:xfrm>
              <a:off x="6952057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EF156-8F1E-C0A6-90C5-B0A90C8EF617}"/>
              </a:ext>
            </a:extLst>
          </p:cNvPr>
          <p:cNvSpPr txBox="1"/>
          <p:nvPr/>
        </p:nvSpPr>
        <p:spPr>
          <a:xfrm>
            <a:off x="9383312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C9160-754F-AEB6-A748-E918A454DC61}"/>
              </a:ext>
            </a:extLst>
          </p:cNvPr>
          <p:cNvGrpSpPr/>
          <p:nvPr/>
        </p:nvGrpSpPr>
        <p:grpSpPr>
          <a:xfrm>
            <a:off x="334964" y="645556"/>
            <a:ext cx="2168292" cy="180000"/>
            <a:chOff x="396108" y="1852501"/>
            <a:chExt cx="2168292" cy="180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99B135-1754-B603-E702-EF16BFA0BEC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7F97F7-F1B3-DD28-D1B3-0D38AE445CB9}"/>
                </a:ext>
              </a:extLst>
            </p:cNvPr>
            <p:cNvSpPr txBox="1"/>
            <p:nvPr/>
          </p:nvSpPr>
          <p:spPr>
            <a:xfrm>
              <a:off x="576108" y="1865557"/>
              <a:ext cx="1988292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컨셉 및 전투 기획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A7D273-FE10-3164-F803-717F6476C6EE}"/>
              </a:ext>
            </a:extLst>
          </p:cNvPr>
          <p:cNvSpPr txBox="1"/>
          <p:nvPr/>
        </p:nvSpPr>
        <p:spPr>
          <a:xfrm>
            <a:off x="334964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60305F-656B-DACA-6514-4189C03A1DF4}"/>
              </a:ext>
            </a:extLst>
          </p:cNvPr>
          <p:cNvGrpSpPr/>
          <p:nvPr/>
        </p:nvGrpSpPr>
        <p:grpSpPr>
          <a:xfrm>
            <a:off x="431083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F93477E-6B17-5ECF-2348-167A7F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1063782"/>
              <a:ext cx="3839999" cy="215999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D2086E-D5A2-542C-F3D1-F189894AD5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68C533-D70E-A470-0C75-60F61BC54EEB}"/>
              </a:ext>
            </a:extLst>
          </p:cNvPr>
          <p:cNvGrpSpPr/>
          <p:nvPr/>
        </p:nvGrpSpPr>
        <p:grpSpPr>
          <a:xfrm>
            <a:off x="1162683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CE5D90E-D2BE-BE61-E9CA-28651C76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75EFF-074F-B3AF-72D1-61801A1032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3C729E-61FE-45B1-F973-9FA969849F37}"/>
              </a:ext>
            </a:extLst>
          </p:cNvPr>
          <p:cNvGrpSpPr/>
          <p:nvPr/>
        </p:nvGrpSpPr>
        <p:grpSpPr>
          <a:xfrm>
            <a:off x="1894283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FFBCAA5-C066-D5E6-EF73-9A890CF1F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1A480-8CA8-D856-79C1-0F0B341010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83E9C-5CB0-D1B8-574C-578D923A402D}"/>
              </a:ext>
            </a:extLst>
          </p:cNvPr>
          <p:cNvGrpSpPr/>
          <p:nvPr/>
        </p:nvGrpSpPr>
        <p:grpSpPr>
          <a:xfrm>
            <a:off x="431083" y="947024"/>
            <a:ext cx="1045062" cy="378614"/>
            <a:chOff x="433156" y="947024"/>
            <a:chExt cx="1045062" cy="3786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B99B726-DD09-7BBB-9B03-CFF2DDEE3533}"/>
                </a:ext>
              </a:extLst>
            </p:cNvPr>
            <p:cNvSpPr txBox="1"/>
            <p:nvPr/>
          </p:nvSpPr>
          <p:spPr>
            <a:xfrm>
              <a:off x="584676" y="1099047"/>
              <a:ext cx="89354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기획의도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8D95B-B89B-F183-A73E-164C76C22BE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3B71453-F69E-B33E-11F1-F935D0B0770B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006A-4F4F-4B3F-140B-58A64CC5A1B0}"/>
              </a:ext>
            </a:extLst>
          </p:cNvPr>
          <p:cNvGrpSpPr/>
          <p:nvPr/>
        </p:nvGrpSpPr>
        <p:grpSpPr>
          <a:xfrm>
            <a:off x="1162683" y="2667321"/>
            <a:ext cx="1187729" cy="378614"/>
            <a:chOff x="1164756" y="2667321"/>
            <a:chExt cx="1187729" cy="37861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422E7D-3E79-3834-E6B4-611D905C3A38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7F45CF-7320-2079-2117-AEFE6283ED0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479F-B444-A7F4-CED5-908BBDF4EFD6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AE8B0-E2BE-2F46-9132-80BC059ED4A0}"/>
              </a:ext>
            </a:extLst>
          </p:cNvPr>
          <p:cNvGrpSpPr/>
          <p:nvPr/>
        </p:nvGrpSpPr>
        <p:grpSpPr>
          <a:xfrm>
            <a:off x="1894283" y="4387618"/>
            <a:ext cx="1077122" cy="378614"/>
            <a:chOff x="1896356" y="4387618"/>
            <a:chExt cx="1077122" cy="3786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3CCCE-8075-A58F-A736-DC51645EB823}"/>
                </a:ext>
              </a:extLst>
            </p:cNvPr>
            <p:cNvSpPr txBox="1"/>
            <p:nvPr/>
          </p:nvSpPr>
          <p:spPr>
            <a:xfrm>
              <a:off x="2047876" y="4539641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구성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8549D-A8F4-6508-302E-9C7F6A4F692C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83D955-1B94-5C30-A928-56CC0440D52D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50143A5-AA1A-BCC8-D3C5-0DF24659CA41}"/>
              </a:ext>
            </a:extLst>
          </p:cNvPr>
          <p:cNvGrpSpPr/>
          <p:nvPr/>
        </p:nvGrpSpPr>
        <p:grpSpPr>
          <a:xfrm>
            <a:off x="9633005" y="240743"/>
            <a:ext cx="2221959" cy="195843"/>
            <a:chOff x="4933809" y="240743"/>
            <a:chExt cx="2221959" cy="1958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FC81C3-FCBE-4EB2-497D-7B0CCCB0546B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923AA13-CD34-62CE-B140-6703B998F4D3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1F47A0F-7544-6D0D-4B41-F83C23A0AEA2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BC1FBDA-CD34-896C-D410-C517E918D65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3" name="그림 11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298B44-5709-4411-2C3B-371E8847F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" name="직사각형 110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4CFE5167-E14F-8884-C232-B1075682737B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5" name="화살표: 오른쪽 104">
              <a:extLst>
                <a:ext uri="{FF2B5EF4-FFF2-40B4-BE49-F238E27FC236}">
                  <a16:creationId xmlns:a16="http://schemas.microsoft.com/office/drawing/2014/main" id="{040B3C52-0693-6717-6F74-53965F1C5F84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C80BDE-E32F-9466-24FF-8F081ADC27FD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5834C46-6285-7037-A123-DACCB03BF798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9" name="직사각형 108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EF71A720-2C77-1495-A277-239D620A4D51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8D579C5-E79E-735D-BA7F-A690146636FB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71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27051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2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185068" cy="315295"/>
            <a:chOff x="8872890" y="3596688"/>
            <a:chExt cx="1185068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33548" cy="163272"/>
              <a:chOff x="8948650" y="3921798"/>
              <a:chExt cx="1033548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33548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11688</TotalTime>
  <Words>790</Words>
  <Application>Microsoft Office PowerPoint</Application>
  <PresentationFormat>와이드스크린</PresentationFormat>
  <Paragraphs>198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543</cp:revision>
  <dcterms:created xsi:type="dcterms:W3CDTF">2025-06-06T11:22:44Z</dcterms:created>
  <dcterms:modified xsi:type="dcterms:W3CDTF">2025-09-14T21:29:43Z</dcterms:modified>
</cp:coreProperties>
</file>